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83" r:id="rId4"/>
  </p:sldMasterIdLst>
  <p:notesMasterIdLst>
    <p:notesMasterId r:id="rId6"/>
  </p:notesMasterIdLst>
  <p:sldIdLst>
    <p:sldId id="283" r:id="rId5"/>
  </p:sldIdLst>
  <p:sldSz cx="9144000" cy="6858000" type="screen4x3"/>
  <p:notesSz cx="6858000" cy="9144000"/>
  <p:embeddedFontLst>
    <p:embeddedFont>
      <p:font typeface="Roboto Black" panose="02000000000000000000" pitchFamily="2" charset="0"/>
      <p:bold r:id="rId7"/>
      <p:bold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Roboto Light" panose="02000000000000000000" pitchFamily="2" charset="0"/>
      <p:regular r:id="rId13"/>
      <p:italic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CEF"/>
    <a:srgbClr val="0E498C"/>
    <a:srgbClr val="4D7FB8"/>
    <a:srgbClr val="439189"/>
    <a:srgbClr val="006188"/>
    <a:srgbClr val="7D955B"/>
    <a:srgbClr val="C9EC51"/>
    <a:srgbClr val="215FA6"/>
    <a:srgbClr val="000000"/>
    <a:srgbClr val="D9D9D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36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Simons" userId="S::anne.simons@bakertilly.com::e07a5b5c-e5d3-4586-85aa-ac31bdcfc7e0" providerId="AD" clId="Web-{B10F4C2B-551D-4540-99C1-97C9247C9971}"/>
    <pc:docChg chg="addSld">
      <pc:chgData name="Anne Simons" userId="S::anne.simons@bakertilly.com::e07a5b5c-e5d3-4586-85aa-ac31bdcfc7e0" providerId="AD" clId="Web-{B10F4C2B-551D-4540-99C1-97C9247C9971}" dt="2018-11-05T19:32:37.635" v="0"/>
      <pc:docMkLst>
        <pc:docMk/>
      </pc:docMkLst>
      <pc:sldChg chg="new">
        <pc:chgData name="Anne Simons" userId="S::anne.simons@bakertilly.com::e07a5b5c-e5d3-4586-85aa-ac31bdcfc7e0" providerId="AD" clId="Web-{B10F4C2B-551D-4540-99C1-97C9247C9971}" dt="2018-11-05T19:32:37.635" v="0"/>
        <pc:sldMkLst>
          <pc:docMk/>
          <pc:sldMk cId="850232565" sldId="25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79337-4E44-4387-B4C4-B83EC3C8E7B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B84B78-5524-4B10-A2BF-FD356E353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27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- img-right - 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6903309" y="-1118"/>
            <a:ext cx="2240692" cy="6859422"/>
          </a:xfrm>
          <a:prstGeom prst="rect">
            <a:avLst/>
          </a:prstGeom>
          <a:solidFill>
            <a:srgbClr val="0E4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utoShape 2"/>
          <p:cNvSpPr>
            <a:spLocks noChangeArrowheads="1"/>
          </p:cNvSpPr>
          <p:nvPr userDrawn="1"/>
        </p:nvSpPr>
        <p:spPr bwMode="auto">
          <a:xfrm rot="10800000" flipH="1">
            <a:off x="0" y="4431956"/>
            <a:ext cx="9144000" cy="2456203"/>
          </a:xfrm>
          <a:prstGeom prst="flowChartDocument">
            <a:avLst/>
          </a:prstGeom>
          <a:gradFill rotWithShape="1">
            <a:gsLst>
              <a:gs pos="0">
                <a:srgbClr val="1A5370">
                  <a:alpha val="20000"/>
                </a:srgbClr>
              </a:gs>
              <a:gs pos="100000">
                <a:schemeClr val="bg1">
                  <a:alpha val="20000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Times New Roman" charset="0"/>
              <a:cs typeface="Times New Roman" charset="0"/>
            </a:endParaRPr>
          </a:p>
        </p:txBody>
      </p:sp>
      <p:pic>
        <p:nvPicPr>
          <p:cNvPr id="7" name="Picture 7" descr="getImageGI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32" y="4963289"/>
            <a:ext cx="3509348" cy="166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" name="Group 52"/>
          <p:cNvGrpSpPr/>
          <p:nvPr userDrawn="1"/>
        </p:nvGrpSpPr>
        <p:grpSpPr>
          <a:xfrm>
            <a:off x="6842998" y="-4358"/>
            <a:ext cx="0" cy="6862357"/>
            <a:chOff x="3163421" y="3"/>
            <a:chExt cx="0" cy="6373335"/>
          </a:xfrm>
        </p:grpSpPr>
        <p:cxnSp>
          <p:nvCxnSpPr>
            <p:cNvPr id="33" name="Straight Connector 32"/>
            <p:cNvCxnSpPr/>
            <p:nvPr userDrawn="1"/>
          </p:nvCxnSpPr>
          <p:spPr>
            <a:xfrm flipV="1">
              <a:off x="3163421" y="3"/>
              <a:ext cx="0" cy="1651291"/>
            </a:xfrm>
            <a:prstGeom prst="line">
              <a:avLst/>
            </a:prstGeom>
            <a:ln w="107950">
              <a:solidFill>
                <a:srgbClr val="7D95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 userDrawn="1"/>
          </p:nvCxnSpPr>
          <p:spPr>
            <a:xfrm flipV="1">
              <a:off x="3163421" y="1645215"/>
              <a:ext cx="0" cy="1651291"/>
            </a:xfrm>
            <a:prstGeom prst="line">
              <a:avLst/>
            </a:prstGeom>
            <a:ln w="107950">
              <a:solidFill>
                <a:srgbClr val="0061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 userDrawn="1"/>
          </p:nvCxnSpPr>
          <p:spPr>
            <a:xfrm flipV="1">
              <a:off x="3163421" y="3214873"/>
              <a:ext cx="0" cy="1651291"/>
            </a:xfrm>
            <a:prstGeom prst="line">
              <a:avLst/>
            </a:prstGeom>
            <a:ln w="107950">
              <a:solidFill>
                <a:srgbClr val="4391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 userDrawn="1"/>
          </p:nvCxnSpPr>
          <p:spPr>
            <a:xfrm flipV="1">
              <a:off x="3163421" y="4722047"/>
              <a:ext cx="0" cy="1651291"/>
            </a:xfrm>
            <a:prstGeom prst="line">
              <a:avLst/>
            </a:prstGeom>
            <a:ln w="107950">
              <a:solidFill>
                <a:srgbClr val="4D7F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61632" y="605960"/>
            <a:ext cx="5659424" cy="356489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defRPr sz="3000" b="1" spc="-15" baseline="0">
                <a:solidFill>
                  <a:schemeClr val="tx1"/>
                </a:solidFill>
                <a:latin typeface="+mj-lt"/>
                <a:ea typeface="Roboto Light" panose="02000000000000000000" pitchFamily="2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015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2 column-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4212"/>
            <a:ext cx="9139880" cy="6133652"/>
          </a:xfrm>
          <a:prstGeom prst="rect">
            <a:avLst/>
          </a:prstGeom>
          <a:solidFill>
            <a:srgbClr val="E6E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0" y="6399079"/>
            <a:ext cx="9144000" cy="458933"/>
          </a:xfrm>
          <a:prstGeom prst="rect">
            <a:avLst/>
          </a:prstGeom>
          <a:solidFill>
            <a:srgbClr val="0E4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4625975" y="2267630"/>
            <a:ext cx="3579813" cy="3289300"/>
          </a:xfrm>
          <a:solidFill>
            <a:schemeClr val="bg2"/>
          </a:solidFill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831850" y="2267630"/>
            <a:ext cx="3568700" cy="3289300"/>
          </a:xfrm>
          <a:solidFill>
            <a:schemeClr val="bg2"/>
          </a:solidFill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1994" y="1016013"/>
            <a:ext cx="7373794" cy="969306"/>
          </a:xfrm>
          <a:prstGeom prst="rect">
            <a:avLst/>
          </a:prstGeom>
          <a:solidFill>
            <a:schemeClr val="bg2"/>
          </a:solidFill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defRPr sz="2800" b="1" spc="-15" baseline="0">
                <a:solidFill>
                  <a:schemeClr val="tx1"/>
                </a:solidFill>
                <a:latin typeface="+mj-lt"/>
                <a:ea typeface="Roboto Light" panose="02000000000000000000" pitchFamily="2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916EDC-475F-42AB-A2DD-C467482111D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 rot="5400000">
            <a:off x="4304793" y="-4236191"/>
            <a:ext cx="534413" cy="9144003"/>
            <a:chOff x="3163421" y="3"/>
            <a:chExt cx="0" cy="6373335"/>
          </a:xfrm>
        </p:grpSpPr>
        <p:cxnSp>
          <p:nvCxnSpPr>
            <p:cNvPr id="11" name="Straight Connector 10"/>
            <p:cNvCxnSpPr/>
            <p:nvPr userDrawn="1"/>
          </p:nvCxnSpPr>
          <p:spPr>
            <a:xfrm flipV="1">
              <a:off x="3163421" y="3"/>
              <a:ext cx="0" cy="1651291"/>
            </a:xfrm>
            <a:prstGeom prst="line">
              <a:avLst/>
            </a:prstGeom>
            <a:ln w="136525">
              <a:solidFill>
                <a:srgbClr val="7D95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V="1">
              <a:off x="3163421" y="1645215"/>
              <a:ext cx="0" cy="1651291"/>
            </a:xfrm>
            <a:prstGeom prst="line">
              <a:avLst/>
            </a:prstGeom>
            <a:ln w="136525">
              <a:solidFill>
                <a:srgbClr val="0061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3163421" y="3214873"/>
              <a:ext cx="0" cy="1651291"/>
            </a:xfrm>
            <a:prstGeom prst="line">
              <a:avLst/>
            </a:prstGeom>
            <a:ln w="136525">
              <a:solidFill>
                <a:srgbClr val="4391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3163421" y="4722047"/>
              <a:ext cx="0" cy="1651291"/>
            </a:xfrm>
            <a:prstGeom prst="line">
              <a:avLst/>
            </a:prstGeom>
            <a:ln w="136525">
              <a:solidFill>
                <a:srgbClr val="4D7F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7" descr="getImageGI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178" y="224854"/>
            <a:ext cx="1561219" cy="74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 userDrawn="1"/>
        </p:nvGrpSpPr>
        <p:grpSpPr>
          <a:xfrm rot="5400000">
            <a:off x="4300672" y="2028676"/>
            <a:ext cx="534413" cy="9144003"/>
            <a:chOff x="3163421" y="3"/>
            <a:chExt cx="0" cy="6373335"/>
          </a:xfrm>
        </p:grpSpPr>
        <p:cxnSp>
          <p:nvCxnSpPr>
            <p:cNvPr id="18" name="Straight Connector 17"/>
            <p:cNvCxnSpPr/>
            <p:nvPr userDrawn="1"/>
          </p:nvCxnSpPr>
          <p:spPr>
            <a:xfrm flipV="1">
              <a:off x="3163421" y="3"/>
              <a:ext cx="0" cy="1651291"/>
            </a:xfrm>
            <a:prstGeom prst="line">
              <a:avLst/>
            </a:prstGeom>
            <a:ln w="136525">
              <a:solidFill>
                <a:srgbClr val="7D95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3163421" y="1645215"/>
              <a:ext cx="0" cy="1651291"/>
            </a:xfrm>
            <a:prstGeom prst="line">
              <a:avLst/>
            </a:prstGeom>
            <a:ln w="136525">
              <a:solidFill>
                <a:srgbClr val="0061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flipV="1">
              <a:off x="3163421" y="3214873"/>
              <a:ext cx="0" cy="1651291"/>
            </a:xfrm>
            <a:prstGeom prst="line">
              <a:avLst/>
            </a:prstGeom>
            <a:ln w="136525">
              <a:solidFill>
                <a:srgbClr val="4391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flipV="1">
              <a:off x="3163421" y="4722047"/>
              <a:ext cx="0" cy="1651291"/>
            </a:xfrm>
            <a:prstGeom prst="line">
              <a:avLst/>
            </a:prstGeom>
            <a:ln w="136525">
              <a:solidFill>
                <a:srgbClr val="4D7F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405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- 1 column-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34212"/>
            <a:ext cx="9139880" cy="6133652"/>
          </a:xfrm>
          <a:prstGeom prst="rect">
            <a:avLst/>
          </a:prstGeom>
          <a:solidFill>
            <a:srgbClr val="E6E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 userDrawn="1"/>
        </p:nvSpPr>
        <p:spPr>
          <a:xfrm>
            <a:off x="0" y="6399079"/>
            <a:ext cx="9144000" cy="458933"/>
          </a:xfrm>
          <a:prstGeom prst="rect">
            <a:avLst/>
          </a:prstGeom>
          <a:solidFill>
            <a:srgbClr val="0E4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 userDrawn="1"/>
        </p:nvGrpSpPr>
        <p:grpSpPr>
          <a:xfrm rot="5400000">
            <a:off x="4300672" y="2028676"/>
            <a:ext cx="534413" cy="9144003"/>
            <a:chOff x="3163421" y="3"/>
            <a:chExt cx="0" cy="6373335"/>
          </a:xfrm>
        </p:grpSpPr>
        <p:cxnSp>
          <p:nvCxnSpPr>
            <p:cNvPr id="31" name="Straight Connector 30"/>
            <p:cNvCxnSpPr/>
            <p:nvPr userDrawn="1"/>
          </p:nvCxnSpPr>
          <p:spPr>
            <a:xfrm flipV="1">
              <a:off x="3163421" y="3"/>
              <a:ext cx="0" cy="1651291"/>
            </a:xfrm>
            <a:prstGeom prst="line">
              <a:avLst/>
            </a:prstGeom>
            <a:ln w="136525">
              <a:solidFill>
                <a:srgbClr val="7D95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 flipV="1">
              <a:off x="3163421" y="1645215"/>
              <a:ext cx="0" cy="1651291"/>
            </a:xfrm>
            <a:prstGeom prst="line">
              <a:avLst/>
            </a:prstGeom>
            <a:ln w="136525">
              <a:solidFill>
                <a:srgbClr val="0061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 flipV="1">
              <a:off x="3163421" y="3214873"/>
              <a:ext cx="0" cy="1651291"/>
            </a:xfrm>
            <a:prstGeom prst="line">
              <a:avLst/>
            </a:prstGeom>
            <a:ln w="136525">
              <a:solidFill>
                <a:srgbClr val="4391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 flipV="1">
              <a:off x="3163421" y="4722047"/>
              <a:ext cx="0" cy="1651291"/>
            </a:xfrm>
            <a:prstGeom prst="line">
              <a:avLst/>
            </a:prstGeom>
            <a:ln w="136525">
              <a:solidFill>
                <a:srgbClr val="4D7F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831994" y="2254663"/>
            <a:ext cx="7312292" cy="32893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916EDC-475F-42AB-A2DD-C467482111D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 rot="5400000">
            <a:off x="4304793" y="-4236191"/>
            <a:ext cx="534413" cy="9144003"/>
            <a:chOff x="3163421" y="3"/>
            <a:chExt cx="0" cy="6373335"/>
          </a:xfrm>
        </p:grpSpPr>
        <p:cxnSp>
          <p:nvCxnSpPr>
            <p:cNvPr id="10" name="Straight Connector 9"/>
            <p:cNvCxnSpPr/>
            <p:nvPr userDrawn="1"/>
          </p:nvCxnSpPr>
          <p:spPr>
            <a:xfrm flipV="1">
              <a:off x="3163421" y="3"/>
              <a:ext cx="0" cy="1651291"/>
            </a:xfrm>
            <a:prstGeom prst="line">
              <a:avLst/>
            </a:prstGeom>
            <a:ln w="136525">
              <a:solidFill>
                <a:srgbClr val="7D95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V="1">
              <a:off x="3163421" y="1645215"/>
              <a:ext cx="0" cy="1651291"/>
            </a:xfrm>
            <a:prstGeom prst="line">
              <a:avLst/>
            </a:prstGeom>
            <a:ln w="136525">
              <a:solidFill>
                <a:srgbClr val="0061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V="1">
              <a:off x="3163421" y="3214873"/>
              <a:ext cx="0" cy="1651291"/>
            </a:xfrm>
            <a:prstGeom prst="line">
              <a:avLst/>
            </a:prstGeom>
            <a:ln w="136525">
              <a:solidFill>
                <a:srgbClr val="4391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3163421" y="4722047"/>
              <a:ext cx="0" cy="1651291"/>
            </a:xfrm>
            <a:prstGeom prst="line">
              <a:avLst/>
            </a:prstGeom>
            <a:ln w="136525">
              <a:solidFill>
                <a:srgbClr val="4D7F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831994" y="1016013"/>
            <a:ext cx="7312292" cy="961505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defRPr sz="2800" b="1" spc="-15" baseline="0">
                <a:solidFill>
                  <a:schemeClr val="tx1"/>
                </a:solidFill>
                <a:latin typeface="+mj-lt"/>
                <a:ea typeface="Roboto Light" panose="02000000000000000000" pitchFamily="2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pic>
        <p:nvPicPr>
          <p:cNvPr id="17" name="Picture 7" descr="getImageGI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178" y="224854"/>
            <a:ext cx="1561219" cy="74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331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39880" cy="6267864"/>
          </a:xfrm>
          <a:prstGeom prst="rect">
            <a:avLst/>
          </a:prstGeom>
          <a:solidFill>
            <a:srgbClr val="E6E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0" y="6399079"/>
            <a:ext cx="9144000" cy="458933"/>
          </a:xfrm>
          <a:prstGeom prst="rect">
            <a:avLst/>
          </a:prstGeom>
          <a:solidFill>
            <a:srgbClr val="0E4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 userDrawn="1"/>
        </p:nvGrpSpPr>
        <p:grpSpPr>
          <a:xfrm rot="5400000">
            <a:off x="4300672" y="2028676"/>
            <a:ext cx="534413" cy="9144003"/>
            <a:chOff x="3163421" y="3"/>
            <a:chExt cx="0" cy="6373335"/>
          </a:xfrm>
        </p:grpSpPr>
        <p:cxnSp>
          <p:nvCxnSpPr>
            <p:cNvPr id="23" name="Straight Connector 22"/>
            <p:cNvCxnSpPr/>
            <p:nvPr userDrawn="1"/>
          </p:nvCxnSpPr>
          <p:spPr>
            <a:xfrm flipV="1">
              <a:off x="3163421" y="3"/>
              <a:ext cx="0" cy="1651291"/>
            </a:xfrm>
            <a:prstGeom prst="line">
              <a:avLst/>
            </a:prstGeom>
            <a:ln w="136525">
              <a:solidFill>
                <a:srgbClr val="7D95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3163421" y="1645215"/>
              <a:ext cx="0" cy="1651291"/>
            </a:xfrm>
            <a:prstGeom prst="line">
              <a:avLst/>
            </a:prstGeom>
            <a:ln w="136525">
              <a:solidFill>
                <a:srgbClr val="0061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 flipV="1">
              <a:off x="3163421" y="3214873"/>
              <a:ext cx="0" cy="1651291"/>
            </a:xfrm>
            <a:prstGeom prst="line">
              <a:avLst/>
            </a:prstGeom>
            <a:ln w="136525">
              <a:solidFill>
                <a:srgbClr val="4391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3163421" y="4722047"/>
              <a:ext cx="0" cy="1651291"/>
            </a:xfrm>
            <a:prstGeom prst="line">
              <a:avLst/>
            </a:prstGeom>
            <a:ln w="136525">
              <a:solidFill>
                <a:srgbClr val="4D7F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4649996" y="0"/>
            <a:ext cx="4494003" cy="68579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2254" y="630476"/>
            <a:ext cx="3110475" cy="914400"/>
          </a:xfrm>
          <a:prstGeom prst="rect">
            <a:avLst/>
          </a:prstGeom>
          <a:solidFill>
            <a:schemeClr val="bg2"/>
          </a:solidFill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defRPr sz="2800" b="1" spc="-15" baseline="0">
                <a:solidFill>
                  <a:schemeClr val="tx1"/>
                </a:solidFill>
                <a:latin typeface="+mj-lt"/>
                <a:ea typeface="Roboto Light" panose="02000000000000000000" pitchFamily="2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830754" y="1779121"/>
            <a:ext cx="3101975" cy="3646319"/>
          </a:xfrm>
          <a:solidFill>
            <a:schemeClr val="bg2"/>
          </a:solidFill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916EDC-475F-42AB-A2DD-C467482111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755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39880" cy="6267864"/>
          </a:xfrm>
          <a:prstGeom prst="rect">
            <a:avLst/>
          </a:prstGeom>
          <a:solidFill>
            <a:srgbClr val="E6E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0" y="6399079"/>
            <a:ext cx="9144000" cy="458933"/>
          </a:xfrm>
          <a:prstGeom prst="rect">
            <a:avLst/>
          </a:prstGeom>
          <a:solidFill>
            <a:srgbClr val="0E4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 userDrawn="1"/>
        </p:nvGrpSpPr>
        <p:grpSpPr>
          <a:xfrm rot="5400000">
            <a:off x="4300672" y="2028676"/>
            <a:ext cx="534413" cy="9144003"/>
            <a:chOff x="3163421" y="3"/>
            <a:chExt cx="0" cy="6373335"/>
          </a:xfrm>
        </p:grpSpPr>
        <p:cxnSp>
          <p:nvCxnSpPr>
            <p:cNvPr id="29" name="Straight Connector 28"/>
            <p:cNvCxnSpPr/>
            <p:nvPr userDrawn="1"/>
          </p:nvCxnSpPr>
          <p:spPr>
            <a:xfrm flipV="1">
              <a:off x="3163421" y="3"/>
              <a:ext cx="0" cy="1651291"/>
            </a:xfrm>
            <a:prstGeom prst="line">
              <a:avLst/>
            </a:prstGeom>
            <a:ln w="136525">
              <a:solidFill>
                <a:srgbClr val="7D95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3163421" y="1645215"/>
              <a:ext cx="0" cy="1651291"/>
            </a:xfrm>
            <a:prstGeom prst="line">
              <a:avLst/>
            </a:prstGeom>
            <a:ln w="136525">
              <a:solidFill>
                <a:srgbClr val="0061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 flipV="1">
              <a:off x="3163421" y="3214873"/>
              <a:ext cx="0" cy="1651291"/>
            </a:xfrm>
            <a:prstGeom prst="line">
              <a:avLst/>
            </a:prstGeom>
            <a:ln w="136525">
              <a:solidFill>
                <a:srgbClr val="4391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 flipV="1">
              <a:off x="3163421" y="4722047"/>
              <a:ext cx="0" cy="1651291"/>
            </a:xfrm>
            <a:prstGeom prst="line">
              <a:avLst/>
            </a:prstGeom>
            <a:ln w="136525">
              <a:solidFill>
                <a:srgbClr val="4D7F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4528457" cy="685800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159135" y="630476"/>
            <a:ext cx="3110475" cy="914400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defRPr sz="2800" b="1" spc="-15" baseline="0">
                <a:solidFill>
                  <a:schemeClr val="tx1"/>
                </a:solidFill>
                <a:latin typeface="+mj-lt"/>
                <a:ea typeface="Roboto Light" panose="02000000000000000000" pitchFamily="2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14"/>
          </p:nvPr>
        </p:nvSpPr>
        <p:spPr>
          <a:xfrm>
            <a:off x="5167635" y="1779121"/>
            <a:ext cx="3101975" cy="364631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5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6987789" y="6399080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916EDC-475F-42AB-A2DD-C467482111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501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39880" cy="6267864"/>
          </a:xfrm>
          <a:prstGeom prst="rect">
            <a:avLst/>
          </a:prstGeom>
          <a:solidFill>
            <a:srgbClr val="E6E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 userDrawn="1"/>
        </p:nvSpPr>
        <p:spPr>
          <a:xfrm>
            <a:off x="0" y="6399079"/>
            <a:ext cx="9144000" cy="458933"/>
          </a:xfrm>
          <a:prstGeom prst="rect">
            <a:avLst/>
          </a:prstGeom>
          <a:solidFill>
            <a:srgbClr val="0E4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 userDrawn="1"/>
        </p:nvGrpSpPr>
        <p:grpSpPr>
          <a:xfrm rot="5400000">
            <a:off x="4300672" y="2028676"/>
            <a:ext cx="534413" cy="9144003"/>
            <a:chOff x="3163421" y="3"/>
            <a:chExt cx="0" cy="6373335"/>
          </a:xfrm>
        </p:grpSpPr>
        <p:cxnSp>
          <p:nvCxnSpPr>
            <p:cNvPr id="28" name="Straight Connector 27"/>
            <p:cNvCxnSpPr/>
            <p:nvPr userDrawn="1"/>
          </p:nvCxnSpPr>
          <p:spPr>
            <a:xfrm flipV="1">
              <a:off x="3163421" y="3"/>
              <a:ext cx="0" cy="1651291"/>
            </a:xfrm>
            <a:prstGeom prst="line">
              <a:avLst/>
            </a:prstGeom>
            <a:ln w="136525">
              <a:solidFill>
                <a:srgbClr val="7D95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3163421" y="1645215"/>
              <a:ext cx="0" cy="1651291"/>
            </a:xfrm>
            <a:prstGeom prst="line">
              <a:avLst/>
            </a:prstGeom>
            <a:ln w="136525">
              <a:solidFill>
                <a:srgbClr val="0061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3163421" y="3214873"/>
              <a:ext cx="0" cy="1651291"/>
            </a:xfrm>
            <a:prstGeom prst="line">
              <a:avLst/>
            </a:prstGeom>
            <a:ln w="136525">
              <a:solidFill>
                <a:srgbClr val="4391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 flipV="1">
              <a:off x="3163421" y="4722047"/>
              <a:ext cx="0" cy="1651291"/>
            </a:xfrm>
            <a:prstGeom prst="line">
              <a:avLst/>
            </a:prstGeom>
            <a:ln w="136525">
              <a:solidFill>
                <a:srgbClr val="4D7F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74675" y="2227580"/>
            <a:ext cx="2084388" cy="3297238"/>
          </a:xfrm>
          <a:solidFill>
            <a:schemeClr val="bg2"/>
          </a:solidFill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2862263" y="2227580"/>
            <a:ext cx="2078037" cy="3297238"/>
          </a:xfrm>
          <a:solidFill>
            <a:schemeClr val="bg2"/>
          </a:solidFill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5536734" y="-1"/>
            <a:ext cx="3607266" cy="686670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8840" y="615601"/>
            <a:ext cx="4361125" cy="1387533"/>
          </a:xfrm>
          <a:prstGeom prst="rect">
            <a:avLst/>
          </a:prstGeom>
          <a:solidFill>
            <a:schemeClr val="bg2"/>
          </a:solidFill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defRPr sz="2800" b="1" spc="-15" baseline="0">
                <a:solidFill>
                  <a:schemeClr val="tx1"/>
                </a:solidFill>
                <a:latin typeface="+mj-lt"/>
                <a:ea typeface="Roboto Light" panose="02000000000000000000" pitchFamily="2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916EDC-475F-42AB-A2DD-C467482111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053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image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39880" cy="6267864"/>
          </a:xfrm>
          <a:prstGeom prst="rect">
            <a:avLst/>
          </a:prstGeom>
          <a:solidFill>
            <a:srgbClr val="E6E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 userDrawn="1"/>
        </p:nvSpPr>
        <p:spPr>
          <a:xfrm>
            <a:off x="0" y="6399079"/>
            <a:ext cx="9144000" cy="458933"/>
          </a:xfrm>
          <a:prstGeom prst="rect">
            <a:avLst/>
          </a:prstGeom>
          <a:solidFill>
            <a:srgbClr val="0E4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 userDrawn="1"/>
        </p:nvGrpSpPr>
        <p:grpSpPr>
          <a:xfrm rot="5400000">
            <a:off x="4300672" y="2028676"/>
            <a:ext cx="534413" cy="9144003"/>
            <a:chOff x="3163421" y="3"/>
            <a:chExt cx="0" cy="6373335"/>
          </a:xfrm>
        </p:grpSpPr>
        <p:cxnSp>
          <p:nvCxnSpPr>
            <p:cNvPr id="28" name="Straight Connector 27"/>
            <p:cNvCxnSpPr/>
            <p:nvPr userDrawn="1"/>
          </p:nvCxnSpPr>
          <p:spPr>
            <a:xfrm flipV="1">
              <a:off x="3163421" y="3"/>
              <a:ext cx="0" cy="1651291"/>
            </a:xfrm>
            <a:prstGeom prst="line">
              <a:avLst/>
            </a:prstGeom>
            <a:ln w="136525">
              <a:solidFill>
                <a:srgbClr val="7D95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3163421" y="1645215"/>
              <a:ext cx="0" cy="1651291"/>
            </a:xfrm>
            <a:prstGeom prst="line">
              <a:avLst/>
            </a:prstGeom>
            <a:ln w="136525">
              <a:solidFill>
                <a:srgbClr val="0061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3163421" y="3214873"/>
              <a:ext cx="0" cy="1651291"/>
            </a:xfrm>
            <a:prstGeom prst="line">
              <a:avLst/>
            </a:prstGeom>
            <a:ln w="136525">
              <a:solidFill>
                <a:srgbClr val="4391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 flipV="1">
              <a:off x="3163421" y="4722047"/>
              <a:ext cx="0" cy="1651291"/>
            </a:xfrm>
            <a:prstGeom prst="line">
              <a:avLst/>
            </a:prstGeom>
            <a:ln w="136525">
              <a:solidFill>
                <a:srgbClr val="4D7F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156630" y="2227580"/>
            <a:ext cx="2084388" cy="3297238"/>
          </a:xfrm>
          <a:solidFill>
            <a:schemeClr val="bg2"/>
          </a:solidFill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6444218" y="2227580"/>
            <a:ext cx="2078037" cy="3297238"/>
          </a:xfrm>
          <a:solidFill>
            <a:schemeClr val="bg2"/>
          </a:solidFill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607266" cy="686670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60795" y="615601"/>
            <a:ext cx="4361125" cy="1387533"/>
          </a:xfrm>
          <a:prstGeom prst="rect">
            <a:avLst/>
          </a:prstGeom>
          <a:solidFill>
            <a:schemeClr val="bg2"/>
          </a:solidFill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defRPr sz="2800" b="1" spc="-15" baseline="0">
                <a:solidFill>
                  <a:schemeClr val="tx1"/>
                </a:solidFill>
                <a:latin typeface="+mj-lt"/>
                <a:ea typeface="Roboto Light" panose="02000000000000000000" pitchFamily="2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916EDC-475F-42AB-A2DD-C467482111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987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g - left one col-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137160" y="137160"/>
            <a:ext cx="8869680" cy="6583680"/>
          </a:xfrm>
          <a:custGeom>
            <a:avLst/>
            <a:gdLst>
              <a:gd name="connsiteX0" fmla="*/ 1136662 w 11945922"/>
              <a:gd name="connsiteY0" fmla="*/ 1125813 h 6635692"/>
              <a:gd name="connsiteX1" fmla="*/ 1136662 w 11945922"/>
              <a:gd name="connsiteY1" fmla="*/ 5504343 h 6635692"/>
              <a:gd name="connsiteX2" fmla="*/ 7026303 w 11945922"/>
              <a:gd name="connsiteY2" fmla="*/ 5504343 h 6635692"/>
              <a:gd name="connsiteX3" fmla="*/ 7026303 w 11945922"/>
              <a:gd name="connsiteY3" fmla="*/ 1125813 h 6635692"/>
              <a:gd name="connsiteX4" fmla="*/ 0 w 11945922"/>
              <a:gd name="connsiteY4" fmla="*/ 0 h 6635692"/>
              <a:gd name="connsiteX5" fmla="*/ 11945922 w 11945922"/>
              <a:gd name="connsiteY5" fmla="*/ 0 h 6635692"/>
              <a:gd name="connsiteX6" fmla="*/ 11945922 w 11945922"/>
              <a:gd name="connsiteY6" fmla="*/ 6635692 h 6635692"/>
              <a:gd name="connsiteX7" fmla="*/ 0 w 11945922"/>
              <a:gd name="connsiteY7" fmla="*/ 6635692 h 663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45922" h="6635692">
                <a:moveTo>
                  <a:pt x="1136662" y="1125813"/>
                </a:moveTo>
                <a:lnTo>
                  <a:pt x="1136662" y="5504343"/>
                </a:lnTo>
                <a:lnTo>
                  <a:pt x="7026303" y="5504343"/>
                </a:lnTo>
                <a:lnTo>
                  <a:pt x="7026303" y="1125813"/>
                </a:lnTo>
                <a:close/>
                <a:moveTo>
                  <a:pt x="0" y="0"/>
                </a:moveTo>
                <a:lnTo>
                  <a:pt x="11945922" y="0"/>
                </a:lnTo>
                <a:lnTo>
                  <a:pt x="11945922" y="6635692"/>
                </a:lnTo>
                <a:lnTo>
                  <a:pt x="0" y="6635692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868262" y="998293"/>
            <a:ext cx="4624431" cy="4681057"/>
          </a:xfrm>
          <a:prstGeom prst="rect">
            <a:avLst/>
          </a:prstGeom>
          <a:solidFill>
            <a:srgbClr val="0E4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54395" y="1966034"/>
            <a:ext cx="3357833" cy="2524693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lnSpc>
                <a:spcPct val="120000"/>
              </a:lnSpc>
              <a:defRPr sz="2000" i="0" spc="-15" baseline="0">
                <a:solidFill>
                  <a:schemeClr val="bg1"/>
                </a:solidFill>
                <a:latin typeface="+mj-lt"/>
                <a:ea typeface="Roboto Light" panose="02000000000000000000" pitchFamily="2" charset="0"/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quote or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582646" y="4872613"/>
            <a:ext cx="1101328" cy="150812"/>
          </a:xfrm>
        </p:spPr>
        <p:txBody>
          <a:bodyPr>
            <a:noAutofit/>
          </a:bodyPr>
          <a:lstStyle>
            <a:lvl1pPr algn="ctr">
              <a:defRPr sz="675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582646" y="4668681"/>
            <a:ext cx="1101328" cy="150812"/>
          </a:xfrm>
        </p:spPr>
        <p:txBody>
          <a:bodyPr>
            <a:noAutofit/>
          </a:bodyPr>
          <a:lstStyle>
            <a:lvl1pPr algn="ctr">
              <a:defRPr sz="675">
                <a:solidFill>
                  <a:schemeClr val="bg1"/>
                </a:solidFill>
                <a:latin typeface="+mj-lt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Byline</a:t>
            </a:r>
          </a:p>
        </p:txBody>
      </p:sp>
      <p:grpSp>
        <p:nvGrpSpPr>
          <p:cNvPr id="8" name="Group 7"/>
          <p:cNvGrpSpPr/>
          <p:nvPr userDrawn="1"/>
        </p:nvGrpSpPr>
        <p:grpSpPr>
          <a:xfrm rot="5400000">
            <a:off x="2942985" y="-1014240"/>
            <a:ext cx="474986" cy="4624432"/>
            <a:chOff x="3163421" y="3"/>
            <a:chExt cx="0" cy="6373335"/>
          </a:xfrm>
        </p:grpSpPr>
        <p:cxnSp>
          <p:nvCxnSpPr>
            <p:cNvPr id="10" name="Straight Connector 9"/>
            <p:cNvCxnSpPr/>
            <p:nvPr userDrawn="1"/>
          </p:nvCxnSpPr>
          <p:spPr>
            <a:xfrm flipV="1">
              <a:off x="3163421" y="3"/>
              <a:ext cx="0" cy="1651291"/>
            </a:xfrm>
            <a:prstGeom prst="line">
              <a:avLst/>
            </a:prstGeom>
            <a:ln w="136525">
              <a:solidFill>
                <a:srgbClr val="7D95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V="1">
              <a:off x="3163421" y="1645215"/>
              <a:ext cx="0" cy="1651291"/>
            </a:xfrm>
            <a:prstGeom prst="line">
              <a:avLst/>
            </a:prstGeom>
            <a:ln w="136525">
              <a:solidFill>
                <a:srgbClr val="0061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V="1">
              <a:off x="3163421" y="3214873"/>
              <a:ext cx="0" cy="1651291"/>
            </a:xfrm>
            <a:prstGeom prst="line">
              <a:avLst/>
            </a:prstGeom>
            <a:ln w="136525">
              <a:solidFill>
                <a:srgbClr val="4391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3163421" y="4722047"/>
              <a:ext cx="0" cy="1651291"/>
            </a:xfrm>
            <a:prstGeom prst="line">
              <a:avLst/>
            </a:prstGeom>
            <a:ln w="136525">
              <a:solidFill>
                <a:srgbClr val="4D7F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63288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image-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16482" y="60326"/>
            <a:ext cx="9144002" cy="6858000"/>
          </a:xfrm>
          <a:prstGeom prst="rect">
            <a:avLst/>
          </a:prstGeom>
          <a:solidFill>
            <a:srgbClr val="E6E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137160" y="2152650"/>
            <a:ext cx="8869680" cy="459105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7136" y="1006154"/>
            <a:ext cx="8759704" cy="1089695"/>
          </a:xfrm>
          <a:prstGeom prst="rect">
            <a:avLst/>
          </a:prstGeom>
          <a:solidFill>
            <a:schemeClr val="bg2"/>
          </a:solidFill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defRPr sz="2800" b="1" spc="-15" baseline="0">
                <a:solidFill>
                  <a:schemeClr val="tx1"/>
                </a:solidFill>
                <a:latin typeface="+mj-lt"/>
                <a:ea typeface="Roboto Light" panose="02000000000000000000" pitchFamily="2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44247" y="60326"/>
            <a:ext cx="9099756" cy="6743598"/>
          </a:xfrm>
          <a:prstGeom prst="rect">
            <a:avLst/>
          </a:prstGeom>
          <a:noFill/>
          <a:ln w="120650">
            <a:solidFill>
              <a:srgbClr val="E6EC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5" name="Picture 7" descr="getImageGI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178" y="224854"/>
            <a:ext cx="1561219" cy="74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/>
          <p:nvPr userDrawn="1"/>
        </p:nvGrpSpPr>
        <p:grpSpPr>
          <a:xfrm rot="5400000">
            <a:off x="4296554" y="-4244429"/>
            <a:ext cx="534413" cy="9160481"/>
            <a:chOff x="3163421" y="3"/>
            <a:chExt cx="0" cy="6373335"/>
          </a:xfrm>
        </p:grpSpPr>
        <p:cxnSp>
          <p:nvCxnSpPr>
            <p:cNvPr id="17" name="Straight Connector 16"/>
            <p:cNvCxnSpPr/>
            <p:nvPr userDrawn="1"/>
          </p:nvCxnSpPr>
          <p:spPr>
            <a:xfrm flipV="1">
              <a:off x="3163421" y="3"/>
              <a:ext cx="0" cy="1651291"/>
            </a:xfrm>
            <a:prstGeom prst="line">
              <a:avLst/>
            </a:prstGeom>
            <a:ln w="136525">
              <a:solidFill>
                <a:srgbClr val="7D95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3163421" y="1645215"/>
              <a:ext cx="0" cy="1651291"/>
            </a:xfrm>
            <a:prstGeom prst="line">
              <a:avLst/>
            </a:prstGeom>
            <a:ln w="136525">
              <a:solidFill>
                <a:srgbClr val="0061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3163421" y="3214873"/>
              <a:ext cx="0" cy="1651291"/>
            </a:xfrm>
            <a:prstGeom prst="line">
              <a:avLst/>
            </a:prstGeom>
            <a:ln w="136525">
              <a:solidFill>
                <a:srgbClr val="4391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flipV="1">
              <a:off x="3163421" y="4722047"/>
              <a:ext cx="0" cy="1651291"/>
            </a:xfrm>
            <a:prstGeom prst="line">
              <a:avLst/>
            </a:prstGeom>
            <a:ln w="136525">
              <a:solidFill>
                <a:srgbClr val="4D7F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13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7789" y="639908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16EDC-475F-42AB-A2DD-C467482111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46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75" r:id="rId2"/>
    <p:sldLayoutId id="2147483700" r:id="rId3"/>
    <p:sldLayoutId id="2147483681" r:id="rId4"/>
    <p:sldLayoutId id="2147483678" r:id="rId5"/>
    <p:sldLayoutId id="2147483672" r:id="rId6"/>
    <p:sldLayoutId id="2147483701" r:id="rId7"/>
    <p:sldLayoutId id="2147483673" r:id="rId8"/>
    <p:sldLayoutId id="2147483674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Roboto Black" panose="02000000000000000000" pitchFamily="2" charset="0"/>
          <a:cs typeface="+mn-cs"/>
        </a:defRPr>
      </a:lvl1pPr>
      <a:lvl2pPr marL="230188" indent="-228600" algn="l" defTabSz="914400" rtl="0" eaLnBrk="1" latinLnBrk="0" hangingPunct="1">
        <a:lnSpc>
          <a:spcPct val="90000"/>
        </a:lnSpc>
        <a:spcBef>
          <a:spcPts val="500"/>
        </a:spcBef>
        <a:buFont typeface="Roboto Black" panose="02000000000000000000" pitchFamily="2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228600" algn="l" defTabSz="914400" rtl="0" eaLnBrk="1" latinLnBrk="0" hangingPunct="1">
        <a:lnSpc>
          <a:spcPct val="90000"/>
        </a:lnSpc>
        <a:spcBef>
          <a:spcPts val="500"/>
        </a:spcBef>
        <a:buFont typeface="Roboto Light" panose="02000000000000000000" pitchFamily="2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31825" indent="-228600" algn="l" defTabSz="914400" rtl="0" eaLnBrk="1" latinLnBrk="0" hangingPunct="1">
        <a:lnSpc>
          <a:spcPct val="90000"/>
        </a:lnSpc>
        <a:spcBef>
          <a:spcPts val="500"/>
        </a:spcBef>
        <a:buFont typeface="Roboto Light" panose="02000000000000000000" pitchFamily="2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4075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ctrTitle"/>
          </p:nvPr>
        </p:nvSpPr>
        <p:spPr>
          <a:xfrm>
            <a:off x="611509" y="456330"/>
            <a:ext cx="5659424" cy="192942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399213"/>
            <a:ext cx="2057400" cy="365125"/>
          </a:xfrm>
        </p:spPr>
        <p:txBody>
          <a:bodyPr/>
          <a:lstStyle/>
          <a:p>
            <a:fld id="{E1916EDC-475F-42AB-A2DD-C467482111D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04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New BT Brand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C9EC51"/>
      </a:accent1>
      <a:accent2>
        <a:srgbClr val="319B42"/>
      </a:accent2>
      <a:accent3>
        <a:srgbClr val="D9D9D6"/>
      </a:accent3>
      <a:accent4>
        <a:srgbClr val="979797"/>
      </a:accent4>
      <a:accent5>
        <a:srgbClr val="25BAA7"/>
      </a:accent5>
      <a:accent6>
        <a:srgbClr val="3D7EDB"/>
      </a:accent6>
      <a:hlink>
        <a:srgbClr val="0563C1"/>
      </a:hlink>
      <a:folHlink>
        <a:srgbClr val="319B4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ker Tilly Powerpoint_Template_Std.potx" id="{1ED511E2-1BA7-45CE-A1B6-7ECDA00A6226}" vid="{D5575B8C-188A-43ED-90E0-A15620D2022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3A3235304CE24989B8C26955E77D5D" ma:contentTypeVersion="29" ma:contentTypeDescription="Create a new document." ma:contentTypeScope="" ma:versionID="af4aec0aadb7aa7b8fcc4bae02f1f40f">
  <xsd:schema xmlns:xsd="http://www.w3.org/2001/XMLSchema" xmlns:xs="http://www.w3.org/2001/XMLSchema" xmlns:p="http://schemas.microsoft.com/office/2006/metadata/properties" xmlns:ns2="6d11c14f-cdf2-4d3e-9f65-9d72ff74f2d2" xmlns:ns3="5facefd2-3ade-40c5-a64a-e3ab67b34903" targetNamespace="http://schemas.microsoft.com/office/2006/metadata/properties" ma:root="true" ma:fieldsID="a6b0ef0c3c5952053fc09ee92068bdb7" ns2:_="" ns3:_="">
    <xsd:import namespace="6d11c14f-cdf2-4d3e-9f65-9d72ff74f2d2"/>
    <xsd:import namespace="5facefd2-3ade-40c5-a64a-e3ab67b34903"/>
    <xsd:element name="properties">
      <xsd:complexType>
        <xsd:sequence>
          <xsd:element name="documentManagement">
            <xsd:complexType>
              <xsd:all>
                <xsd:element ref="ns2:ld0f68b12e8b4d02987bf0d5ca17d254" minOccurs="0"/>
                <xsd:element ref="ns3:TaxCatchAll" minOccurs="0"/>
                <xsd:element ref="ns2:gb57b62a7ce34156820e0743fd656e5d" minOccurs="0"/>
                <xsd:element ref="ns2:f21ca7d6fa814b50a1cae2cf0424122b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Description" minOccurs="0"/>
                <xsd:element ref="ns2:MarketOffering" minOccurs="0"/>
                <xsd:element ref="ns2:MediaServiceDateTaken" minOccurs="0"/>
                <xsd:element ref="ns2:Audience" minOccurs="0"/>
                <xsd:element ref="ns2:Author_x0028_s_x0029_" minOccurs="0"/>
                <xsd:element ref="ns2:Content_x0020_Type" minOccurs="0"/>
                <xsd:element ref="ns2:URL" minOccurs="0"/>
                <xsd:element ref="ns2:MediaServiceLocation" minOccurs="0"/>
                <xsd:element ref="ns2:Public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11c14f-cdf2-4d3e-9f65-9d72ff74f2d2" elementFormDefault="qualified">
    <xsd:import namespace="http://schemas.microsoft.com/office/2006/documentManagement/types"/>
    <xsd:import namespace="http://schemas.microsoft.com/office/infopath/2007/PartnerControls"/>
    <xsd:element name="ld0f68b12e8b4d02987bf0d5ca17d254" ma:index="9" nillable="true" ma:taxonomy="true" ma:internalName="ld0f68b12e8b4d02987bf0d5ca17d254" ma:taxonomyFieldName="Service" ma:displayName="Service" ma:indexed="true" ma:default="" ma:fieldId="{5d0f68b1-2e8b-4d02-987b-f0d5ca17d254}" ma:sspId="d4fbf496-bf1b-413a-9ea1-7405804293a2" ma:termSetId="8584679f-68a0-40d7-aae1-dd6cbe6f992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b57b62a7ce34156820e0743fd656e5d" ma:index="12" nillable="true" ma:taxonomy="true" ma:internalName="gb57b62a7ce34156820e0743fd656e5d" ma:taxonomyFieldName="Industry" ma:displayName="Industry" ma:indexed="true" ma:default="" ma:fieldId="{0b57b62a-7ce3-4156-820e-0743fd656e5d}" ma:sspId="d4fbf496-bf1b-413a-9ea1-7405804293a2" ma:termSetId="41b33898-d8ce-4afc-8340-902f5e56208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21ca7d6fa814b50a1cae2cf0424122b" ma:index="14" nillable="true" ma:taxonomy="true" ma:internalName="f21ca7d6fa814b50a1cae2cf0424122b" ma:taxonomyFieldName="Document_x0020_Type" ma:displayName="Document Type" ma:indexed="true" ma:default="" ma:fieldId="{f21ca7d6-fa81-4b50-a1ca-e2cf0424122b}" ma:sspId="d4fbf496-bf1b-413a-9ea1-7405804293a2" ma:termSetId="eb28d93f-8d3a-4e6b-b0a9-789f86e97ef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1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Description" ma:index="25" nillable="true" ma:displayName="Description" ma:format="Dropdown" ma:internalName="Description">
      <xsd:simpleType>
        <xsd:restriction base="dms:Note">
          <xsd:maxLength value="255"/>
        </xsd:restriction>
      </xsd:simpleType>
    </xsd:element>
    <xsd:element name="MarketOffering" ma:index="26" nillable="true" ma:displayName="Market Offering" ma:format="Dropdown" ma:internalName="MarketOffering">
      <xsd:simpleType>
        <xsd:restriction base="dms:Text">
          <xsd:maxLength value="255"/>
        </xsd:restriction>
      </xsd:simpleType>
    </xsd:element>
    <xsd:element name="MediaServiceDateTaken" ma:index="27" nillable="true" ma:displayName="MediaServiceDateTaken" ma:hidden="true" ma:internalName="MediaServiceDateTaken" ma:readOnly="true">
      <xsd:simpleType>
        <xsd:restriction base="dms:Text"/>
      </xsd:simpleType>
    </xsd:element>
    <xsd:element name="Audience" ma:index="28" nillable="true" ma:displayName="Audience" ma:format="Dropdown" ma:internalName="Audience">
      <xsd:simpleType>
        <xsd:restriction base="dms:Choice">
          <xsd:enumeration value="Internal"/>
          <xsd:enumeration value="External"/>
        </xsd:restriction>
      </xsd:simpleType>
    </xsd:element>
    <xsd:element name="Author_x0028_s_x0029_" ma:index="29" nillable="true" ma:displayName="Author(s)" ma:internalName="Author_x0028_s_x0029_">
      <xsd:simpleType>
        <xsd:restriction base="dms:Note">
          <xsd:maxLength value="255"/>
        </xsd:restriction>
      </xsd:simpleType>
    </xsd:element>
    <xsd:element name="Content_x0020_Type" ma:index="30" nillable="true" ma:displayName="Content Type" ma:format="Dropdown" ma:internalName="Content_x0020_Type">
      <xsd:simpleType>
        <xsd:restriction base="dms:Choice">
          <xsd:enumeration value="Ad"/>
          <xsd:enumeration value="Alert"/>
          <xsd:enumeration value="Article"/>
          <xsd:enumeration value="Brochure"/>
          <xsd:enumeration value="Case study"/>
          <xsd:enumeration value="Ebook"/>
          <xsd:enumeration value="Flyer"/>
          <xsd:enumeration value="Graphic"/>
          <xsd:enumeration value="Infographic"/>
          <xsd:enumeration value="Podcast"/>
          <xsd:enumeration value="Presentation"/>
          <xsd:enumeration value="Template"/>
          <xsd:enumeration value="Tool"/>
          <xsd:enumeration value="Webinar"/>
          <xsd:enumeration value="Whitepaper"/>
        </xsd:restriction>
      </xsd:simpleType>
    </xsd:element>
    <xsd:element name="URL" ma:index="31" nillable="true" ma:displayName="URL" ma:format="Hyperlink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Location" ma:index="32" nillable="true" ma:displayName="Location" ma:internalName="MediaServiceLocation" ma:readOnly="true">
      <xsd:simpleType>
        <xsd:restriction base="dms:Text"/>
      </xsd:simpleType>
    </xsd:element>
    <xsd:element name="PublicationDate" ma:index="33" nillable="true" ma:displayName="Publication Date" ma:format="DateOnly" ma:internalName="Publication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acefd2-3ade-40c5-a64a-e3ab67b34903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b4356eef-5d60-4488-8689-3d7a6af69f47}" ma:internalName="TaxCatchAll" ma:showField="CatchAllData" ma:web="5facefd2-3ade-40c5-a64a-e3ab67b3490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d0f68b12e8b4d02987bf0d5ca17d254 xmlns="6d11c14f-cdf2-4d3e-9f65-9d72ff74f2d2">
      <Terms xmlns="http://schemas.microsoft.com/office/infopath/2007/PartnerControls"/>
    </ld0f68b12e8b4d02987bf0d5ca17d254>
    <f21ca7d6fa814b50a1cae2cf0424122b xmlns="6d11c14f-cdf2-4d3e-9f65-9d72ff74f2d2">
      <Terms xmlns="http://schemas.microsoft.com/office/infopath/2007/PartnerControls"/>
    </f21ca7d6fa814b50a1cae2cf0424122b>
    <Description xmlns="6d11c14f-cdf2-4d3e-9f65-9d72ff74f2d2" xsi:nil="true"/>
    <gb57b62a7ce34156820e0743fd656e5d xmlns="6d11c14f-cdf2-4d3e-9f65-9d72ff74f2d2">
      <Terms xmlns="http://schemas.microsoft.com/office/infopath/2007/PartnerControls"/>
    </gb57b62a7ce34156820e0743fd656e5d>
    <Author_x0028_s_x0029_ xmlns="6d11c14f-cdf2-4d3e-9f65-9d72ff74f2d2" xsi:nil="true"/>
    <URL xmlns="6d11c14f-cdf2-4d3e-9f65-9d72ff74f2d2">
      <Url xsi:nil="true"/>
      <Description xsi:nil="true"/>
    </URL>
    <Audience xmlns="6d11c14f-cdf2-4d3e-9f65-9d72ff74f2d2" xsi:nil="true"/>
    <PublicationDate xmlns="6d11c14f-cdf2-4d3e-9f65-9d72ff74f2d2" xsi:nil="true"/>
    <Content_x0020_Type xmlns="6d11c14f-cdf2-4d3e-9f65-9d72ff74f2d2" xsi:nil="true"/>
    <TaxCatchAll xmlns="5facefd2-3ade-40c5-a64a-e3ab67b34903"/>
    <MarketOffering xmlns="6d11c14f-cdf2-4d3e-9f65-9d72ff74f2d2" xsi:nil="true"/>
  </documentManagement>
</p:properties>
</file>

<file path=customXml/itemProps1.xml><?xml version="1.0" encoding="utf-8"?>
<ds:datastoreItem xmlns:ds="http://schemas.openxmlformats.org/officeDocument/2006/customXml" ds:itemID="{EB538F3C-923B-43AD-A4D6-200BFCD313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11c14f-cdf2-4d3e-9f65-9d72ff74f2d2"/>
    <ds:schemaRef ds:uri="5facefd2-3ade-40c5-a64a-e3ab67b349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1B8D1E-F157-4F16-A244-6A5F537AE3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367137-8650-4DFC-B5DE-E89F565D9630}">
  <ds:schemaRefs>
    <ds:schemaRef ds:uri="http://purl.org/dc/terms/"/>
    <ds:schemaRef ds:uri="http://www.w3.org/XML/1998/namespace"/>
    <ds:schemaRef ds:uri="http://purl.org/dc/dcmitype/"/>
    <ds:schemaRef ds:uri="http://schemas.microsoft.com/office/2006/documentManagement/types"/>
    <ds:schemaRef ds:uri="6d11c14f-cdf2-4d3e-9f65-9d72ff74f2d2"/>
    <ds:schemaRef ds:uri="http://purl.org/dc/elements/1.1/"/>
    <ds:schemaRef ds:uri="5facefd2-3ade-40c5-a64a-e3ab67b34903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Baker Tilly Powerpoint_Template_Std (6)</Template>
  <TotalTime>127</TotalTime>
  <Words>1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Roboto Black</vt:lpstr>
      <vt:lpstr>Calibri</vt:lpstr>
      <vt:lpstr>Roboto Light</vt:lpstr>
      <vt:lpstr>Arial</vt:lpstr>
      <vt:lpstr>Times New Roman</vt:lpstr>
      <vt:lpstr>Office Theme</vt:lpstr>
      <vt:lpstr>PowerPoint Presentation</vt:lpstr>
    </vt:vector>
  </TitlesOfParts>
  <Company>Baker Tilly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Huckabee, Danielle</dc:creator>
  <cp:lastModifiedBy>Huckabee, Danielle</cp:lastModifiedBy>
  <cp:revision>12</cp:revision>
  <dcterms:created xsi:type="dcterms:W3CDTF">2020-11-02T20:53:04Z</dcterms:created>
  <dcterms:modified xsi:type="dcterms:W3CDTF">2020-11-16T16:38:45Z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0x010100253A3235304CE24989B8C26955E77D5D</vt:lpwstr>
  </property>
</Properties>
</file>